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59" r:id="rId5"/>
    <p:sldId id="264" r:id="rId6"/>
    <p:sldId id="260" r:id="rId7"/>
    <p:sldId id="261" r:id="rId8"/>
    <p:sldId id="265" r:id="rId9"/>
    <p:sldId id="286" r:id="rId10"/>
    <p:sldId id="287" r:id="rId11"/>
    <p:sldId id="288" r:id="rId12"/>
    <p:sldId id="266" r:id="rId13"/>
    <p:sldId id="268" r:id="rId14"/>
    <p:sldId id="269" r:id="rId15"/>
    <p:sldId id="28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100" d="100"/>
          <a:sy n="100" d="100"/>
        </p:scale>
        <p:origin x="-534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2F511-1424-4B7C-86BB-5FDAE56700D6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45304-8AE6-4BC1-9861-8299ABAC5D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371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313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73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56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00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195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939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54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6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25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87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758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8795-FEA5-48AF-B78D-27DDB46051AE}" type="datetimeFigureOut">
              <a:rPr lang="sk-SK" smtClean="0"/>
              <a:t>10.3.2014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28EA-51D7-4176-8B3E-D4FCBAB943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16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58289"/>
            <a:ext cx="9252520" cy="701628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-114581" y="39101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Bratislava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51520" y="587727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Kristína </a:t>
            </a:r>
            <a:r>
              <a:rPr lang="sk-SK" sz="2000" dirty="0" err="1" smtClean="0">
                <a:solidFill>
                  <a:schemeClr val="bg1"/>
                </a:solidFill>
              </a:rPr>
              <a:t>Antalcová</a:t>
            </a:r>
            <a:r>
              <a:rPr lang="sk-SK" sz="2000" dirty="0" smtClean="0">
                <a:solidFill>
                  <a:schemeClr val="bg1"/>
                </a:solidFill>
              </a:rPr>
              <a:t> 9.B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56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0"/>
            <a:ext cx="9144000" cy="68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Bratislava je mesto bohaté na pamiatky. Mestská pamiatková rezervácia je jedna z najväčších na Slovensku.</a:t>
            </a:r>
          </a:p>
          <a:p>
            <a:r>
              <a:rPr lang="sk-SK" dirty="0" smtClean="0"/>
              <a:t> Dominantou je štvorvežový Bratislavský hrad, vedľa ktorého sa nachádza budova Národnej rady Slovenskej republiky a neďaleko Dóm svätého Martina.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88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3" y="0"/>
            <a:ext cx="9261983" cy="6858000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Bratislavský hrad v minulosti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96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93" y="0"/>
            <a:ext cx="9252893" cy="7383139"/>
          </a:xfrm>
        </p:spPr>
      </p:pic>
      <p:sp>
        <p:nvSpPr>
          <p:cNvPr id="5" name="BlokTextu 4"/>
          <p:cNvSpPr txBox="1"/>
          <p:nvPr/>
        </p:nvSpPr>
        <p:spPr>
          <a:xfrm>
            <a:off x="1035720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/>
              <a:t>Hrad  dnes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32184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5" y="0"/>
            <a:ext cx="9144000" cy="68580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979712" y="375047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/>
              <a:t>Dóm svätého Martina 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7065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Vzdelávanie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sk-SK" dirty="0" smtClean="0"/>
              <a:t>Univerzita Komenského</a:t>
            </a:r>
          </a:p>
          <a:p>
            <a:r>
              <a:rPr lang="sk-SK" dirty="0" smtClean="0"/>
              <a:t>STU(Slovenská technická univerzita)</a:t>
            </a:r>
          </a:p>
          <a:p>
            <a:r>
              <a:rPr lang="sk-SK" dirty="0" smtClean="0"/>
              <a:t>Vysoká škola múzických umení</a:t>
            </a:r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850">
            <a:off x="6012160" y="620688"/>
            <a:ext cx="2304256" cy="261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038">
            <a:off x="5316811" y="3515690"/>
            <a:ext cx="339589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24" y="4294088"/>
            <a:ext cx="3498725" cy="233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332656"/>
            <a:ext cx="8229600" cy="1143000"/>
          </a:xfrm>
        </p:spPr>
        <p:txBody>
          <a:bodyPr/>
          <a:lstStyle/>
          <a:p>
            <a:r>
              <a:rPr lang="sk-SK" dirty="0" smtClean="0"/>
              <a:t>Mosty v Bratislave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sk-SK" dirty="0" smtClean="0"/>
              <a:t>Starý most</a:t>
            </a:r>
          </a:p>
          <a:p>
            <a:r>
              <a:rPr lang="sk-SK" dirty="0" smtClean="0"/>
              <a:t>Nový most (Most SNP)</a:t>
            </a:r>
          </a:p>
          <a:p>
            <a:r>
              <a:rPr lang="sk-SK" dirty="0" smtClean="0"/>
              <a:t>Prístavný most</a:t>
            </a:r>
          </a:p>
          <a:p>
            <a:r>
              <a:rPr lang="sk-SK" dirty="0" smtClean="0"/>
              <a:t>Most </a:t>
            </a:r>
            <a:r>
              <a:rPr lang="sk-SK" dirty="0" err="1" smtClean="0"/>
              <a:t>Lafranconi</a:t>
            </a:r>
            <a:endParaRPr lang="sk-SK" dirty="0" smtClean="0"/>
          </a:p>
          <a:p>
            <a:r>
              <a:rPr lang="sk-SK" dirty="0" smtClean="0"/>
              <a:t>Most </a:t>
            </a:r>
            <a:r>
              <a:rPr lang="sk-SK" dirty="0" err="1" smtClean="0"/>
              <a:t>Apollo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19" y="1268760"/>
            <a:ext cx="3343920" cy="2507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6" y="4149080"/>
            <a:ext cx="2962131" cy="197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4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4104456" cy="307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90" y="3393182"/>
            <a:ext cx="4450034" cy="2981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36" y="260648"/>
            <a:ext cx="355417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6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Cestovný   ruch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Historické pamiatky kultúrne, obchodné podujatia, hotely, podujatia, kúpaliská, jazerá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5106144" cy="340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92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Založili ju na brehu rieky Dunaj.</a:t>
            </a:r>
          </a:p>
          <a:p>
            <a:endParaRPr lang="sk-SK" sz="2800" dirty="0" smtClean="0"/>
          </a:p>
          <a:p>
            <a:r>
              <a:rPr lang="sk-SK" sz="2800" dirty="0" smtClean="0"/>
              <a:t>Už v minulosti tu bolo príjemné podnebie a krajina poskytovala dostatok zdrojov na obživu.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89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Letisko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" y="1196752"/>
            <a:ext cx="4957843" cy="3317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40" y="3429000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8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Priemysel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592180" cy="4525963"/>
          </a:xfrm>
        </p:spPr>
        <p:txBody>
          <a:bodyPr/>
          <a:lstStyle/>
          <a:p>
            <a:r>
              <a:rPr lang="sk-SK" dirty="0" smtClean="0"/>
              <a:t>Chemický priemysel :</a:t>
            </a:r>
          </a:p>
          <a:p>
            <a:r>
              <a:rPr lang="sk-SK" dirty="0" smtClean="0"/>
              <a:t>Slovnaft (</a:t>
            </a:r>
            <a:r>
              <a:rPr lang="sk-SK" dirty="0" err="1" smtClean="0"/>
              <a:t>benzín,nafta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Istrochem</a:t>
            </a:r>
            <a:r>
              <a:rPr lang="sk-SK" dirty="0" smtClean="0"/>
              <a:t> (</a:t>
            </a:r>
            <a:r>
              <a:rPr lang="sk-SK" dirty="0" err="1" smtClean="0"/>
              <a:t>chemikálie,gumárenske</a:t>
            </a:r>
            <a:r>
              <a:rPr lang="sk-SK" dirty="0" smtClean="0"/>
              <a:t> výrobky)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1656184" cy="2129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42" y="2462036"/>
            <a:ext cx="1312540" cy="131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" y="3957825"/>
            <a:ext cx="4582226" cy="269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32" y="4077072"/>
            <a:ext cx="4165055" cy="260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31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409934"/>
            <a:ext cx="8229600" cy="4525963"/>
          </a:xfrm>
        </p:spPr>
        <p:txBody>
          <a:bodyPr/>
          <a:lstStyle/>
          <a:p>
            <a:r>
              <a:rPr lang="sk-SK" dirty="0" smtClean="0"/>
              <a:t>Strojársky priemysel:</a:t>
            </a:r>
          </a:p>
          <a:p>
            <a:r>
              <a:rPr lang="sk-SK" dirty="0" smtClean="0"/>
              <a:t>Volkswagen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87" y="33919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0" y="1628799"/>
            <a:ext cx="3333750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63" y="2204864"/>
            <a:ext cx="3829608" cy="2553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80137"/>
            <a:ext cx="4032448" cy="268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85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Potravinársky priemysel :</a:t>
            </a:r>
          </a:p>
          <a:p>
            <a:r>
              <a:rPr lang="sk-SK" dirty="0" err="1" smtClean="0"/>
              <a:t>Figaro</a:t>
            </a:r>
            <a:r>
              <a:rPr lang="sk-SK" dirty="0" smtClean="0"/>
              <a:t>- sladkosti ,čokolády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3249622" cy="330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3816846" cy="2862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40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Rajo</a:t>
            </a:r>
            <a:r>
              <a:rPr lang="sk-SK" dirty="0" smtClean="0"/>
              <a:t> – mliečne výrobky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2492896"/>
            <a:ext cx="3932983" cy="22555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8999"/>
            <a:ext cx="22574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5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980728"/>
            <a:ext cx="4978896" cy="4525963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Bratislavský kraj je najbohatší kraj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/>
              <a:t>Slovenska</a:t>
            </a:r>
          </a:p>
          <a:p>
            <a:r>
              <a:rPr lang="sk-SK" dirty="0" smtClean="0"/>
              <a:t>viac ako 75 % obyvateľov Bratislavy pracuje v sektore </a:t>
            </a:r>
            <a:r>
              <a:rPr lang="sk-SK" i="1" dirty="0" smtClean="0"/>
              <a:t>služieb</a:t>
            </a:r>
            <a:r>
              <a:rPr lang="sk-SK" dirty="0" smtClean="0"/>
              <a:t>, zloženom hlavne z obchodu, bankovníctva, informačných technológií, telekomunikácií, turizmu ...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67548"/>
            <a:ext cx="2556970" cy="151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92" y="1124744"/>
            <a:ext cx="2794000" cy="372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39444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34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Relax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4652" y="1196752"/>
            <a:ext cx="8229600" cy="4525963"/>
          </a:xfrm>
        </p:spPr>
        <p:txBody>
          <a:bodyPr/>
          <a:lstStyle/>
          <a:p>
            <a:r>
              <a:rPr lang="sk-SK" dirty="0" smtClean="0"/>
              <a:t>Zlaté piesky</a:t>
            </a:r>
          </a:p>
          <a:p>
            <a:r>
              <a:rPr lang="sk-SK" dirty="0" smtClean="0"/>
              <a:t>ZOO+DINOPARK</a:t>
            </a:r>
          </a:p>
          <a:p>
            <a:r>
              <a:rPr lang="sk-SK" dirty="0" smtClean="0"/>
              <a:t>Zimný štadión </a:t>
            </a:r>
          </a:p>
          <a:p>
            <a:r>
              <a:rPr lang="sk-SK" dirty="0" smtClean="0"/>
              <a:t>Kúpaliská</a:t>
            </a:r>
          </a:p>
          <a:p>
            <a:r>
              <a:rPr lang="sk-SK" dirty="0" smtClean="0"/>
              <a:t>Divadlo</a:t>
            </a:r>
          </a:p>
          <a:p>
            <a:r>
              <a:rPr lang="sk-SK" dirty="0" smtClean="0"/>
              <a:t>Turistika</a:t>
            </a:r>
          </a:p>
          <a:p>
            <a:r>
              <a:rPr lang="sk-SK" dirty="0" smtClean="0"/>
              <a:t>A  veľa  iných atrakcií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2931790" cy="2877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3816424" cy="2552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40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sk-SK" dirty="0" smtClean="0"/>
              <a:t>Ďakujem  za pozornosť.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50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846" y="188640"/>
            <a:ext cx="7128792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Bratislavu obývali- Kelti a Rimania , 6.stor.-slovanské kmene</a:t>
            </a:r>
          </a:p>
          <a:p>
            <a:r>
              <a:rPr lang="sk-SK" dirty="0" smtClean="0"/>
              <a:t>Významné stredisko ( Bratislavský hrad a hrad Devín) –veľkomoravská ríša </a:t>
            </a:r>
          </a:p>
          <a:p>
            <a:r>
              <a:rPr lang="sk-SK" dirty="0" smtClean="0"/>
              <a:t>V minulosti  sa  dalo dohovoriť viac jazykmi: </a:t>
            </a:r>
          </a:p>
          <a:p>
            <a:r>
              <a:rPr lang="sk-SK" dirty="0" smtClean="0"/>
              <a:t>nemčina, maďarčina, slovenčina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149080"/>
            <a:ext cx="4960101" cy="2242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5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Súčasnosť  Bratislavy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556792"/>
            <a:ext cx="45468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Bratislava je hlavné, najľudnatejšie a rozlohou najväčšie mesto Slovenska.</a:t>
            </a:r>
          </a:p>
          <a:p>
            <a:pPr marL="0" indent="0">
              <a:buNone/>
            </a:pPr>
            <a:r>
              <a:rPr lang="sk-SK" dirty="0" smtClean="0"/>
              <a:t> Je aj sídlom Bratislavského samosprávneho kraja.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99" y="2666238"/>
            <a:ext cx="5015001" cy="329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33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Počet obyvateľov -  v Bratislave žije 465 327 obyvateľov, čo je najviac v histórii mesta!</a:t>
            </a:r>
          </a:p>
          <a:p>
            <a:r>
              <a:rPr lang="sk-SK" dirty="0"/>
              <a:t>Rozloha:</a:t>
            </a:r>
          </a:p>
          <a:p>
            <a:r>
              <a:rPr lang="sk-SK" dirty="0"/>
              <a:t>367,584 km²,</a:t>
            </a:r>
          </a:p>
          <a:p>
            <a:r>
              <a:rPr lang="sk-SK" dirty="0"/>
              <a:t>Bratislava sa delí na 5 okresov a tie spolu na 17 mestských častí.</a:t>
            </a:r>
          </a:p>
          <a:p>
            <a:endParaRPr lang="sk-SK" dirty="0" smtClean="0"/>
          </a:p>
        </p:txBody>
      </p:sp>
      <p:sp>
        <p:nvSpPr>
          <p:cNvPr id="2" name="BlokTextu 1"/>
          <p:cNvSpPr txBox="1"/>
          <p:nvPr/>
        </p:nvSpPr>
        <p:spPr>
          <a:xfrm>
            <a:off x="1043608" y="5486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/>
              <a:t>Obyvateľstvo a  Rozloha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9296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Poloha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 err="1" smtClean="0"/>
              <a:t>Nachádza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v </a:t>
            </a:r>
            <a:r>
              <a:rPr lang="hu-HU" dirty="0" err="1" smtClean="0"/>
              <a:t>strednej</a:t>
            </a:r>
            <a:r>
              <a:rPr lang="hu-HU" dirty="0" smtClean="0"/>
              <a:t> </a:t>
            </a:r>
            <a:r>
              <a:rPr lang="hu-HU" dirty="0" err="1" smtClean="0"/>
              <a:t>Európe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dirty="0" err="1" smtClean="0"/>
              <a:t>Rozprestiera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po</a:t>
            </a:r>
            <a:r>
              <a:rPr lang="hu-HU" dirty="0" smtClean="0"/>
              <a:t> </a:t>
            </a:r>
            <a:r>
              <a:rPr lang="hu-HU" dirty="0" err="1" smtClean="0"/>
              <a:t>oboch</a:t>
            </a:r>
            <a:r>
              <a:rPr lang="hu-HU" dirty="0" smtClean="0"/>
              <a:t> </a:t>
            </a:r>
            <a:r>
              <a:rPr lang="hu-HU" dirty="0" err="1" smtClean="0"/>
              <a:t>brehoch</a:t>
            </a:r>
            <a:r>
              <a:rPr lang="hu-HU" dirty="0" smtClean="0"/>
              <a:t> </a:t>
            </a:r>
            <a:r>
              <a:rPr lang="hu-HU" dirty="0" err="1" smtClean="0"/>
              <a:t>rieky</a:t>
            </a:r>
            <a:r>
              <a:rPr lang="hu-HU" dirty="0" smtClean="0"/>
              <a:t> </a:t>
            </a:r>
            <a:r>
              <a:rPr lang="hu-HU" dirty="0" err="1" smtClean="0"/>
              <a:t>Dunaj</a:t>
            </a:r>
            <a:r>
              <a:rPr lang="hu-HU" dirty="0" smtClean="0"/>
              <a:t>, na </a:t>
            </a:r>
            <a:r>
              <a:rPr lang="hu-HU" dirty="0" err="1" smtClean="0"/>
              <a:t>upätí</a:t>
            </a:r>
            <a:r>
              <a:rPr lang="hu-HU" dirty="0" smtClean="0"/>
              <a:t> </a:t>
            </a:r>
            <a:r>
              <a:rPr lang="hu-HU" dirty="0" err="1" smtClean="0"/>
              <a:t>pohoria</a:t>
            </a:r>
            <a:r>
              <a:rPr lang="hu-HU" dirty="0" smtClean="0"/>
              <a:t> </a:t>
            </a:r>
            <a:r>
              <a:rPr lang="hu-HU" dirty="0" err="1" smtClean="0"/>
              <a:t>Malé</a:t>
            </a:r>
            <a:r>
              <a:rPr lang="hu-HU" dirty="0" smtClean="0"/>
              <a:t> </a:t>
            </a:r>
            <a:r>
              <a:rPr lang="hu-HU" dirty="0" err="1" smtClean="0"/>
              <a:t>Karpaty</a:t>
            </a:r>
            <a:r>
              <a:rPr lang="hu-HU" dirty="0" smtClean="0"/>
              <a:t>. </a:t>
            </a:r>
          </a:p>
          <a:p>
            <a:endParaRPr lang="hu-HU" dirty="0" smtClean="0"/>
          </a:p>
          <a:p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jediným</a:t>
            </a:r>
            <a:r>
              <a:rPr lang="hu-HU" dirty="0" smtClean="0"/>
              <a:t> </a:t>
            </a:r>
            <a:r>
              <a:rPr lang="hu-HU" dirty="0" err="1" smtClean="0"/>
              <a:t>hlavným</a:t>
            </a:r>
            <a:r>
              <a:rPr lang="hu-HU" dirty="0" smtClean="0"/>
              <a:t> </a:t>
            </a:r>
            <a:r>
              <a:rPr lang="hu-HU" dirty="0" err="1" smtClean="0"/>
              <a:t>mestom</a:t>
            </a:r>
            <a:r>
              <a:rPr lang="hu-HU" dirty="0" smtClean="0"/>
              <a:t> na </a:t>
            </a:r>
            <a:r>
              <a:rPr lang="hu-HU" dirty="0" err="1" smtClean="0"/>
              <a:t>svete</a:t>
            </a:r>
            <a:r>
              <a:rPr lang="hu-HU" dirty="0" smtClean="0"/>
              <a:t>, </a:t>
            </a:r>
            <a:r>
              <a:rPr lang="hu-HU" dirty="0" err="1" smtClean="0"/>
              <a:t>ktoré</a:t>
            </a:r>
            <a:r>
              <a:rPr lang="hu-HU" dirty="0" smtClean="0"/>
              <a:t> </a:t>
            </a:r>
            <a:r>
              <a:rPr lang="hu-HU" dirty="0" err="1" smtClean="0"/>
              <a:t>hraničí</a:t>
            </a:r>
            <a:r>
              <a:rPr lang="hu-HU" dirty="0" smtClean="0"/>
              <a:t> </a:t>
            </a:r>
            <a:r>
              <a:rPr lang="hu-HU" dirty="0" err="1" smtClean="0"/>
              <a:t>súčasne</a:t>
            </a:r>
            <a:r>
              <a:rPr lang="hu-HU" dirty="0" smtClean="0"/>
              <a:t> s </a:t>
            </a:r>
            <a:r>
              <a:rPr lang="hu-HU" dirty="0" err="1" smtClean="0"/>
              <a:t>dvoma</a:t>
            </a:r>
            <a:r>
              <a:rPr lang="hu-HU" dirty="0" smtClean="0"/>
              <a:t> </a:t>
            </a:r>
            <a:r>
              <a:rPr lang="hu-HU" dirty="0" err="1" smtClean="0"/>
              <a:t>krajinami</a:t>
            </a:r>
            <a:r>
              <a:rPr lang="hu-HU" dirty="0" smtClean="0"/>
              <a:t> (</a:t>
            </a:r>
            <a:r>
              <a:rPr lang="hu-HU" dirty="0" err="1" smtClean="0"/>
              <a:t>Maďarsko</a:t>
            </a:r>
            <a:r>
              <a:rPr lang="hu-HU" dirty="0" smtClean="0"/>
              <a:t>,</a:t>
            </a:r>
            <a:r>
              <a:rPr lang="hu-HU" dirty="0" err="1" smtClean="0"/>
              <a:t>Rakúsko</a:t>
            </a:r>
            <a:r>
              <a:rPr lang="hu-HU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59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Podnebie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Bratislava sa nachádza v miernom podnebnom pásme, ktoré je charakteristické výrazným rozdielom medzi teplotami v lete a v zime a striedajúcimi sa 4 ročnými obdobiami.</a:t>
            </a:r>
          </a:p>
          <a:p>
            <a:r>
              <a:rPr lang="sk-SK" dirty="0" smtClean="0"/>
              <a:t> Priemerná ročná teplota je okolo 9,9 °C.</a:t>
            </a:r>
          </a:p>
        </p:txBody>
      </p:sp>
    </p:spTree>
    <p:extLst>
      <p:ext uri="{BB962C8B-B14F-4D97-AF65-F5344CB8AC3E}">
        <p14:creationId xmlns:p14="http://schemas.microsoft.com/office/powerpoint/2010/main" val="11819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Sídla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Sídli tu prezident, parlament, vláda, ministerstvá, veľvyslanectvá a rôzne úrady. </a:t>
            </a:r>
          </a:p>
          <a:p>
            <a:r>
              <a:rPr lang="sk-SK" dirty="0" smtClean="0"/>
              <a:t>V Bratislave má svoje sídlo niekoľko univerzít, vysokých škôl, divadiel, múzeí a iných kultúrnych ustanovizní .</a:t>
            </a:r>
          </a:p>
          <a:p>
            <a:r>
              <a:rPr lang="sk-SK" dirty="0" smtClean="0"/>
              <a:t>Napríklad, Slovenská národná galéria, Slovenské národné múzeum a Slovenské národné divadlo.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27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4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415</Words>
  <Application>Microsoft Office PowerPoint</Application>
  <PresentationFormat>Prezentácia na obrazovke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Motív Office</vt:lpstr>
      <vt:lpstr>Prezentácia programu PowerPoint</vt:lpstr>
      <vt:lpstr>História</vt:lpstr>
      <vt:lpstr>Prezentácia programu PowerPoint</vt:lpstr>
      <vt:lpstr>Súčasnosť  Bratislavy </vt:lpstr>
      <vt:lpstr>Prezentácia programu PowerPoint</vt:lpstr>
      <vt:lpstr>Poloha </vt:lpstr>
      <vt:lpstr>Podnebie</vt:lpstr>
      <vt:lpstr>Sídla</vt:lpstr>
      <vt:lpstr>Prezentácia programu PowerPoint</vt:lpstr>
      <vt:lpstr>Prezentácia programu PowerPoint</vt:lpstr>
      <vt:lpstr>Prezentácia programu PowerPoint</vt:lpstr>
      <vt:lpstr>Prezentácia programu PowerPoint</vt:lpstr>
      <vt:lpstr>Bratislavský hrad v minulosti</vt:lpstr>
      <vt:lpstr>Prezentácia programu PowerPoint</vt:lpstr>
      <vt:lpstr>Prezentácia programu PowerPoint</vt:lpstr>
      <vt:lpstr>Vzdelávanie</vt:lpstr>
      <vt:lpstr>Mosty v Bratislave </vt:lpstr>
      <vt:lpstr>Prezentácia programu PowerPoint</vt:lpstr>
      <vt:lpstr>Cestovný   ruch</vt:lpstr>
      <vt:lpstr>Letisko </vt:lpstr>
      <vt:lpstr>Priemysel</vt:lpstr>
      <vt:lpstr>Prezentácia programu PowerPoint</vt:lpstr>
      <vt:lpstr>Prezentácia programu PowerPoint</vt:lpstr>
      <vt:lpstr>Prezentácia programu PowerPoint</vt:lpstr>
      <vt:lpstr>Prezentácia programu PowerPoint</vt:lpstr>
      <vt:lpstr>Relax</vt:lpstr>
      <vt:lpstr>Ďakujem  za pozornosť.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Lenovo</dc:creator>
  <cp:lastModifiedBy>Lenovo</cp:lastModifiedBy>
  <cp:revision>42</cp:revision>
  <dcterms:created xsi:type="dcterms:W3CDTF">2014-03-10T15:03:43Z</dcterms:created>
  <dcterms:modified xsi:type="dcterms:W3CDTF">2014-03-10T18:16:09Z</dcterms:modified>
</cp:coreProperties>
</file>